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8" r:id="rId2"/>
    <p:sldId id="279" r:id="rId3"/>
    <p:sldId id="274" r:id="rId4"/>
    <p:sldId id="275" r:id="rId5"/>
    <p:sldId id="278" r:id="rId6"/>
    <p:sldId id="277" r:id="rId7"/>
    <p:sldId id="285" r:id="rId8"/>
    <p:sldId id="286" r:id="rId9"/>
    <p:sldId id="283" r:id="rId10"/>
    <p:sldId id="284" r:id="rId11"/>
    <p:sldId id="27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87" r:id="rId30"/>
    <p:sldId id="289" r:id="rId3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8B8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 varScale="1">
        <p:scale>
          <a:sx n="56" d="100"/>
          <a:sy n="56" d="100"/>
        </p:scale>
        <p:origin x="-109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5C3-8D88-4ED3-97E2-3EB2EB97CFA2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10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75C3-8D88-4ED3-97E2-3EB2EB97CFA2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B1F6-2802-4776-84F0-7691F65B05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10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HousingsocietyOnLine.aspx" TargetMode="External"/><Relationship Id="rId2" Type="http://schemas.openxmlformats.org/officeDocument/2006/relationships/hyperlink" Target="mailto:echonetin@yahoo.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chonet.in/HousingsocietyOnLine.aspx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HousingsocietyOnLine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Visitor Management System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543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: Design &amp; Developed By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rgbClr val="C00000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5100" b="1" dirty="0" smtClean="0">
              <a:solidFill>
                <a:srgbClr val="C00000"/>
              </a:solidFill>
            </a:endParaRPr>
          </a:p>
          <a:p>
            <a:pPr algn="l"/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Ram Prakash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Echo </a:t>
            </a:r>
            <a:r>
              <a:rPr lang="en-US" sz="2200" b="1" dirty="0" smtClean="0">
                <a:solidFill>
                  <a:schemeClr val="tx1"/>
                </a:solidFill>
              </a:rPr>
              <a:t>Software Consultancy Services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Mobile : +91 9821885190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Email : </a:t>
            </a:r>
            <a:r>
              <a:rPr lang="en-US" sz="2200" b="1" dirty="0" smtClean="0">
                <a:solidFill>
                  <a:schemeClr val="tx1"/>
                </a:solidFill>
                <a:hlinkClick r:id="rId2"/>
              </a:rPr>
              <a:t>echonetin@yahoo.in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hlinkClick r:id="rId3"/>
              </a:rPr>
              <a:t>https://www.echonet.in/HousingsocietyOnLine.aspx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4200" b="1" dirty="0" smtClean="0">
              <a:solidFill>
                <a:srgbClr val="C00000"/>
              </a:solidFill>
            </a:endParaRPr>
          </a:p>
          <a:p>
            <a:pPr algn="r"/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R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664" y="1371600"/>
            <a:ext cx="2039634" cy="3503049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143000"/>
            <a:ext cx="29156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After QR Code scanning ,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Visitor click Open in browser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button , in scanner App of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Own mobile.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Then -&gt;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webpage will be Open.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Visitor can fill all data and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Use Front / Back camera to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Capture own photo.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At last click Entry Button.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During Exit , Visitor write Mobile number , click Get Button, so that all details will be filled up.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Then click Exit Button.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Android App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686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After Property 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smtClean="0">
                <a:solidFill>
                  <a:srgbClr val="C00000"/>
                </a:solidFill>
              </a:rPr>
              <a:t>Member Database </a:t>
            </a:r>
            <a:r>
              <a:rPr lang="en-US" sz="3200" b="1" dirty="0" smtClean="0">
                <a:solidFill>
                  <a:srgbClr val="C00000"/>
                </a:solidFill>
              </a:rPr>
              <a:t>Entry and Password assignment to all Members / Security Personnel ,  </a:t>
            </a:r>
            <a:r>
              <a:rPr lang="en-US" sz="3200" b="1" dirty="0" smtClean="0">
                <a:solidFill>
                  <a:srgbClr val="C00000"/>
                </a:solidFill>
              </a:rPr>
              <a:t>Android App ready for use.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: Android App can be Downloaded from :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hlinkClick r:id="rId2"/>
              </a:rPr>
              <a:t>https://www.echonet.in/HousingsocietyOnLine.aspx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1.  Android App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Logi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14400" y="2743200"/>
            <a:ext cx="215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Android App Login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EntryVisito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381375" y="0"/>
            <a:ext cx="23796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5791200"/>
            <a:ext cx="1718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Click to get all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Visitor list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791200" y="2667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1336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Write Mobile number of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Visitor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Click this Button.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If Visitor already visited earlier then old data of visitor will be filled.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Need not to take again photo. Only Property and Pro nu to be entered.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191000" y="22860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562600" y="54864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5791200"/>
            <a:ext cx="3478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After all data ,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Click this </a:t>
            </a:r>
            <a:r>
              <a:rPr lang="en-US" sz="2000" b="1" dirty="0" smtClean="0">
                <a:solidFill>
                  <a:srgbClr val="C00000"/>
                </a:solidFill>
              </a:rPr>
              <a:t>Button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For Visitor Entry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581400"/>
            <a:ext cx="15002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Select ID and Click Exit Button to add Exit time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76400" y="5181600"/>
            <a:ext cx="1676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057400" y="59436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81800" y="381000"/>
            <a:ext cx="184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Click to get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Photo of Visitor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791200" y="838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0" y="304800"/>
            <a:ext cx="23119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Click to Dial Owner.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Prior to Click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select Property and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Pro No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362200" y="838200"/>
            <a:ext cx="1600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" y="1905000"/>
            <a:ext cx="2651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Click to fill Visitor Data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as per ID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rot="5400000" flipH="1" flipV="1">
            <a:off x="2377358" y="929558"/>
            <a:ext cx="381000" cy="1569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Entry Visito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2057400"/>
            <a:ext cx="1592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Entry Sample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Entry Visito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55626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Visitor Entry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1722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Visitor List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6488668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 Visitor List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5943600"/>
            <a:ext cx="20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Offline Visitor Entry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5791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76400" y="6248400"/>
            <a:ext cx="2286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</p:cNvCxnSpPr>
          <p:nvPr/>
        </p:nvCxnSpPr>
        <p:spPr>
          <a:xfrm rot="10800000">
            <a:off x="4648200" y="6248400"/>
            <a:ext cx="198120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rot="10800000" flipV="1">
            <a:off x="5257800" y="6128266"/>
            <a:ext cx="13716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Entry Visito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2362200"/>
            <a:ext cx="2145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After Entry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Saved Information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Entere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717675"/>
            <a:ext cx="9144000" cy="34210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00400" y="914400"/>
            <a:ext cx="2878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With Entry SMS to owner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SMS to Visitor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209800"/>
            <a:ext cx="91440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95600" y="1143000"/>
            <a:ext cx="2885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With Entry SMS to Visitor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457200"/>
            <a:ext cx="1296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Visitor List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creenshot_2025-04-27-21-41-30-072_www.echonet.in.societyonline.jpg"/>
          <p:cNvPicPr>
            <a:picLocks noChangeAspect="1"/>
          </p:cNvPicPr>
          <p:nvPr/>
        </p:nvPicPr>
        <p:blipFill>
          <a:blip r:embed="rId2" cstate="print"/>
          <a:srcRect r="8025"/>
          <a:stretch>
            <a:fillRect/>
          </a:stretch>
        </p:blipFill>
        <p:spPr>
          <a:xfrm>
            <a:off x="3028950" y="0"/>
            <a:ext cx="28384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0980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Visitor</a:t>
            </a:r>
            <a:r>
              <a:rPr lang="en-US" dirty="0" smtClean="0"/>
              <a:t> List</a:t>
            </a:r>
            <a:endParaRPr lang="en-US" dirty="0"/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543800" cy="47244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Can be operated using Android App / Website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Security personnel can click photo and enter details of visitor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Society Admin can get details of visitor in .pdf format , to keep printout / soft copy of visitors.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Visitor also can scan the QR code , kept with security , to enter own details.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With entry SMS will be sent to society member or Tenant (if tenant staying) and Visitor.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Society member can allow / disallow / send specific instruction to security personnel for visitor using website / App.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For repeated visitor , photo need not to click. with mobile number of visitor , photo and details filled up on App screen.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Visitor data can be deleted / edited by Society Admin only.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Password can be assigned to all Society Members , Gate Security , Pool / Club house security </a:t>
            </a:r>
            <a:r>
              <a:rPr lang="en-US" sz="2400" b="1" dirty="0" smtClean="0">
                <a:solidFill>
                  <a:srgbClr val="C00000"/>
                </a:solidFill>
              </a:rPr>
              <a:t> , Employee.  </a:t>
            </a:r>
            <a:r>
              <a:rPr lang="en-US" sz="2400" b="1" dirty="0" smtClean="0">
                <a:solidFill>
                  <a:srgbClr val="C00000"/>
                </a:solidFill>
              </a:rPr>
              <a:t>(Password for Android App and Website)</a:t>
            </a:r>
          </a:p>
          <a:p>
            <a:pPr marL="457200" indent="-457200" algn="l"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Visitor Management System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Visitor Detail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1295400"/>
            <a:ext cx="29819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Visitor Details when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click Photo of Visitor at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Visitor </a:t>
            </a:r>
            <a:r>
              <a:rPr lang="en-US" b="1" dirty="0" smtClean="0">
                <a:solidFill>
                  <a:srgbClr val="C00000"/>
                </a:solidFill>
              </a:rPr>
              <a:t>List.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Visitor can be contacted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With </a:t>
            </a:r>
            <a:r>
              <a:rPr lang="en-US" b="1" dirty="0" smtClean="0">
                <a:solidFill>
                  <a:srgbClr val="1508B8"/>
                </a:solidFill>
              </a:rPr>
              <a:t>Dial</a:t>
            </a:r>
            <a:r>
              <a:rPr lang="en-US" b="1" dirty="0" smtClean="0">
                <a:solidFill>
                  <a:srgbClr val="C00000"/>
                </a:solidFill>
              </a:rPr>
              <a:t> button.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Click </a:t>
            </a:r>
            <a:r>
              <a:rPr lang="en-US" b="1" dirty="0" smtClean="0">
                <a:solidFill>
                  <a:srgbClr val="1508B8"/>
                </a:solidFill>
              </a:rPr>
              <a:t>Save Exit </a:t>
            </a:r>
            <a:r>
              <a:rPr lang="en-US" b="1" dirty="0" smtClean="0">
                <a:solidFill>
                  <a:srgbClr val="C00000"/>
                </a:solidFill>
              </a:rPr>
              <a:t>during to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Save Exit time of Visitor.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1508B8"/>
                </a:solidFill>
              </a:rPr>
              <a:t>Close</a:t>
            </a:r>
            <a:r>
              <a:rPr lang="en-US" b="1" dirty="0" smtClean="0">
                <a:solidFill>
                  <a:srgbClr val="C00000"/>
                </a:solidFill>
              </a:rPr>
              <a:t> : to close this page and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return to </a:t>
            </a:r>
            <a:r>
              <a:rPr lang="en-US" b="1" dirty="0" smtClean="0">
                <a:solidFill>
                  <a:srgbClr val="C00000"/>
                </a:solidFill>
              </a:rPr>
              <a:t>Visitor List.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Exit time Entr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1752600"/>
            <a:ext cx="28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After click </a:t>
            </a:r>
            <a:r>
              <a:rPr lang="en-US" b="1" dirty="0" smtClean="0">
                <a:solidFill>
                  <a:srgbClr val="1508B8"/>
                </a:solidFill>
              </a:rPr>
              <a:t>Save Exit </a:t>
            </a:r>
            <a:r>
              <a:rPr lang="en-US" b="1" dirty="0" smtClean="0">
                <a:solidFill>
                  <a:srgbClr val="C00000"/>
                </a:solidFill>
              </a:rPr>
              <a:t>Button.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Exit time enter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1752600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After click Save Exit Time entered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Login websit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2133600"/>
            <a:ext cx="2831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Website Login </a:t>
            </a:r>
            <a:r>
              <a:rPr lang="en-US" b="1" dirty="0" smtClean="0">
                <a:solidFill>
                  <a:srgbClr val="C00000"/>
                </a:solidFill>
              </a:rPr>
              <a:t>by Members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to send Instruction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to Security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 Member Pag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44444"/>
          <a:stretch>
            <a:fillRect/>
          </a:stretch>
        </p:blipFill>
        <p:spPr>
          <a:xfrm>
            <a:off x="2286000" y="0"/>
            <a:ext cx="5557266" cy="68608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4876800"/>
            <a:ext cx="1636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Click to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add Instruction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for Visitor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0" y="55626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 Visitor Allow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6667"/>
          <a:stretch>
            <a:fillRect/>
          </a:stretch>
        </p:blipFill>
        <p:spPr>
          <a:xfrm>
            <a:off x="1828800" y="0"/>
            <a:ext cx="6739304" cy="64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2895600"/>
            <a:ext cx="286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Save Instruction for Security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Visitor allow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514600"/>
            <a:ext cx="24384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On Android App :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Message </a:t>
            </a:r>
            <a:r>
              <a:rPr lang="en-US" b="1" dirty="0" smtClean="0">
                <a:solidFill>
                  <a:srgbClr val="C00000"/>
                </a:solidFill>
              </a:rPr>
              <a:t>will display ,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when security will click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Get Button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after entering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Mobile number of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Visitor.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5943600" y="3505200"/>
            <a:ext cx="2209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 Visitor not allow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4444"/>
          <a:stretch>
            <a:fillRect/>
          </a:stretch>
        </p:blipFill>
        <p:spPr>
          <a:xfrm>
            <a:off x="1676401" y="-1"/>
            <a:ext cx="6169876" cy="624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2895600"/>
            <a:ext cx="286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Save Instruction for Security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 Visitor not allow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514600"/>
            <a:ext cx="24384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Message will display ,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when security will click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Get Button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after entering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Mobile number of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Visitor.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0800000">
            <a:off x="5943600" y="3505200"/>
            <a:ext cx="2209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Thanks….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For Watching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1508B8"/>
                </a:solidFill>
              </a:rPr>
              <a:t>Visitor Management System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Designed and developed by :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Ram Prakash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Mob : 9821885190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Website : </a:t>
            </a:r>
            <a:r>
              <a:rPr lang="en-US" sz="3200" b="1" dirty="0" smtClean="0">
                <a:solidFill>
                  <a:srgbClr val="1508B8"/>
                </a:solidFill>
              </a:rPr>
              <a:t>https://www.echonet.in</a:t>
            </a:r>
            <a:endParaRPr lang="en-US" sz="3200" b="1" dirty="0" smtClean="0">
              <a:solidFill>
                <a:srgbClr val="1508B8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: Please contact :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For any website and Android App development 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Website to Enter Member &amp; Property Data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71600" y="6096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hlinkClick r:id="rId2"/>
              </a:rPr>
              <a:t>https://www.echonet.in/HousingsocietyOnLine.aspx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810000" y="3657600"/>
            <a:ext cx="2438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Thanks….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For Watching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1508B8"/>
                </a:solidFill>
              </a:rPr>
              <a:t>Visitor Management System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Designed and developed by :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Ram Prakash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Mob : 9821885190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Website : </a:t>
            </a:r>
            <a:r>
              <a:rPr lang="en-US" sz="3200" b="1" dirty="0" smtClean="0">
                <a:solidFill>
                  <a:srgbClr val="1508B8"/>
                </a:solidFill>
              </a:rPr>
              <a:t>https://www.echonet.in</a:t>
            </a:r>
            <a:endParaRPr lang="en-US" sz="3200" b="1" dirty="0" smtClean="0">
              <a:solidFill>
                <a:srgbClr val="1508B8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: Please contact :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For any website and Android App development 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Website to Enter Member &amp; Property Data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2910840" y="3063240"/>
            <a:ext cx="156972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2362200" y="3200400"/>
            <a:ext cx="160020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42672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Create Property Detail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Create Member Database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QR Code for Visitor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Visitor details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Assign </a:t>
            </a:r>
            <a:r>
              <a:rPr lang="en-US" b="1" dirty="0" smtClean="0"/>
              <a:t>Password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Get details in .pdf format.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590800" y="5105400"/>
            <a:ext cx="19050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419600" y="4114800"/>
            <a:ext cx="18288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743200" y="4648200"/>
            <a:ext cx="2133600" cy="9144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86400" y="4648200"/>
            <a:ext cx="17526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Website to Enter Property Data</a:t>
            </a:r>
            <a:b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https://www.echonet.in/HousingsocietyOnLine.aspx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b="4687"/>
          <a:stretch>
            <a:fillRect/>
          </a:stretch>
        </p:blipFill>
        <p:spPr bwMode="auto">
          <a:xfrm>
            <a:off x="234950" y="990600"/>
            <a:ext cx="8674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Website to Enter Member Data</a:t>
            </a:r>
            <a:b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https://www.echonet.in/HousingsocietyOnLine.aspx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Visitor details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.pdf format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2209800" y="3352800"/>
            <a:ext cx="16002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810000" y="3657600"/>
            <a:ext cx="1371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33800" y="2895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to generate Visitor list in .pdf format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6096000"/>
            <a:ext cx="241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Admin -&gt; Generate PDF</a:t>
            </a:r>
            <a:endParaRPr lang="en-US" b="1" dirty="0"/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Visitor details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.pdf format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6096000"/>
            <a:ext cx="64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Admin -&gt; Generate PDF ( All visitor list  OR  As per date Visitor List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43800" cy="3124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Visitor scan QR Code to Enter own data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234950" y="990600"/>
            <a:ext cx="8674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2590800"/>
            <a:ext cx="41552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This QR code in print form ,can be placed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Near security Gate.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Visitor can scan QR code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and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fill own details using website.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Security can check , whether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visitor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entered correct own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data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or not using Android App.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94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Admin - &gt; QR Code for visitor</a:t>
            </a:r>
            <a:endParaRPr lang="en-US" b="1" dirty="0"/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5329</TotalTime>
  <Words>772</Words>
  <Application>Microsoft Office PowerPoint</Application>
  <PresentationFormat>On-screen Show (4:3)</PresentationFormat>
  <Paragraphs>168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Visitor Management System</vt:lpstr>
      <vt:lpstr>Visitor Management System</vt:lpstr>
      <vt:lpstr>Website to Enter Member &amp; Property Data</vt:lpstr>
      <vt:lpstr>Website to Enter Member &amp; Property Data</vt:lpstr>
      <vt:lpstr>Website to Enter Property Data https://www.echonet.in/HousingsocietyOnLine.aspx</vt:lpstr>
      <vt:lpstr>Slide 6</vt:lpstr>
      <vt:lpstr>Slide 7</vt:lpstr>
      <vt:lpstr>Slide 8</vt:lpstr>
      <vt:lpstr>Slide 9</vt:lpstr>
      <vt:lpstr>Slide 10</vt:lpstr>
      <vt:lpstr>Android App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Visitor Management System</dc:title>
  <dc:creator>Apeksha</dc:creator>
  <cp:lastModifiedBy>Apeksha</cp:lastModifiedBy>
  <cp:revision>79</cp:revision>
  <dcterms:created xsi:type="dcterms:W3CDTF">2025-02-18T15:15:41Z</dcterms:created>
  <dcterms:modified xsi:type="dcterms:W3CDTF">2025-04-27T16:15:02Z</dcterms:modified>
</cp:coreProperties>
</file>